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51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42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63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4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89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9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2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10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7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4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84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41614-E7B9-1A4D-A84B-032B316E4653}" type="datetimeFigureOut">
              <a:rPr lang="en-US" smtClean="0"/>
              <a:t>10/8/15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52B2B-7621-6443-8F7F-B57034B43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2036" y="61837"/>
            <a:ext cx="4187202" cy="668671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932" tIns="45466" rIns="90932" bIns="45466" spcCol="0"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527" y="90972"/>
            <a:ext cx="4202711" cy="690710"/>
          </a:xfrm>
          <a:prstGeom prst="rect">
            <a:avLst/>
          </a:prstGeom>
          <a:noFill/>
          <a:ln>
            <a:noFill/>
          </a:ln>
        </p:spPr>
        <p:txBody>
          <a:bodyPr wrap="square" lIns="90932" tIns="45466" rIns="90932" bIns="45466" rtlCol="0">
            <a:spAutoFit/>
          </a:bodyPr>
          <a:lstStyle/>
          <a:p>
            <a:pPr algn="r"/>
            <a:r>
              <a:rPr lang="en-US" sz="1200" dirty="0"/>
              <a:t>Name _________________________ Date _________</a:t>
            </a:r>
          </a:p>
          <a:p>
            <a:pPr algn="ctr"/>
            <a:endParaRPr lang="en-US" sz="1200" dirty="0"/>
          </a:p>
          <a:p>
            <a:r>
              <a:rPr lang="en-US" sz="1400" b="1" dirty="0"/>
              <a:t>Concept Covered</a:t>
            </a:r>
            <a:r>
              <a:rPr lang="en-US" sz="1400" b="1" smtClean="0"/>
              <a:t>:  The </a:t>
            </a:r>
            <a:r>
              <a:rPr lang="en-US" sz="1400" b="1" dirty="0" smtClean="0"/>
              <a:t>Cell Cycle</a:t>
            </a:r>
            <a:endParaRPr lang="en-US" sz="1400" b="1" dirty="0"/>
          </a:p>
        </p:txBody>
      </p:sp>
      <p:sp>
        <p:nvSpPr>
          <p:cNvPr id="8" name="Rectangle 7"/>
          <p:cNvSpPr/>
          <p:nvPr/>
        </p:nvSpPr>
        <p:spPr>
          <a:xfrm>
            <a:off x="4885071" y="61837"/>
            <a:ext cx="4214595" cy="6686713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0932" tIns="45466" rIns="90932" bIns="45466" spcCol="0"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900580" y="89810"/>
            <a:ext cx="4214595" cy="690710"/>
          </a:xfrm>
          <a:prstGeom prst="rect">
            <a:avLst/>
          </a:prstGeom>
          <a:noFill/>
          <a:ln>
            <a:noFill/>
          </a:ln>
        </p:spPr>
        <p:txBody>
          <a:bodyPr wrap="square" lIns="90932" tIns="45466" rIns="90932" bIns="45466" rtlCol="0">
            <a:spAutoFit/>
          </a:bodyPr>
          <a:lstStyle/>
          <a:p>
            <a:pPr algn="r"/>
            <a:r>
              <a:rPr lang="en-US" sz="1200" dirty="0"/>
              <a:t>Name _________________________ Date _________</a:t>
            </a:r>
          </a:p>
          <a:p>
            <a:pPr algn="ctr"/>
            <a:endParaRPr lang="en-US" sz="1200" dirty="0"/>
          </a:p>
          <a:p>
            <a:r>
              <a:rPr lang="en-US" sz="1400" b="1" dirty="0"/>
              <a:t>Concept Covered</a:t>
            </a:r>
            <a:r>
              <a:rPr lang="en-US" sz="1400" b="1" dirty="0" smtClean="0"/>
              <a:t>:  The Cell Cycle</a:t>
            </a:r>
            <a:endParaRPr lang="en-US" sz="1400" b="1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885071" y="797141"/>
            <a:ext cx="421459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0152" y="797141"/>
            <a:ext cx="4183578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05480" y="6708304"/>
            <a:ext cx="1938520" cy="272483"/>
          </a:xfrm>
          <a:prstGeom prst="rect">
            <a:avLst/>
          </a:prstGeom>
          <a:noFill/>
        </p:spPr>
        <p:txBody>
          <a:bodyPr wrap="square" lIns="86969" tIns="43484" rIns="86969" bIns="43484" rtlCol="0">
            <a:spAutoFit/>
          </a:bodyPr>
          <a:lstStyle/>
          <a:p>
            <a:pPr algn="r"/>
            <a:r>
              <a:rPr lang="en-US" sz="600" dirty="0">
                <a:solidFill>
                  <a:srgbClr val="7F7F7F"/>
                </a:solidFill>
              </a:rPr>
              <a:t>Copyright © Science Stuff</a:t>
            </a:r>
          </a:p>
          <a:p>
            <a:pPr algn="r"/>
            <a:endParaRPr lang="en-US" sz="600" dirty="0">
              <a:solidFill>
                <a:srgbClr val="7F7F7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57244" y="6702174"/>
            <a:ext cx="1938520" cy="272483"/>
          </a:xfrm>
          <a:prstGeom prst="rect">
            <a:avLst/>
          </a:prstGeom>
          <a:noFill/>
        </p:spPr>
        <p:txBody>
          <a:bodyPr wrap="square" lIns="86969" tIns="43484" rIns="86969" bIns="43484" rtlCol="0">
            <a:spAutoFit/>
          </a:bodyPr>
          <a:lstStyle/>
          <a:p>
            <a:pPr algn="r"/>
            <a:r>
              <a:rPr lang="en-US" sz="600" dirty="0">
                <a:solidFill>
                  <a:schemeClr val="bg1">
                    <a:lumMod val="50000"/>
                  </a:schemeClr>
                </a:solidFill>
              </a:rPr>
              <a:t>Copyright © Science Stuff</a:t>
            </a:r>
          </a:p>
          <a:p>
            <a:pPr algn="r"/>
            <a:endParaRPr lang="en-US" sz="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1" descr="Screen Shot 2015-10-08 at 1.43.1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 r="8730" b="2688"/>
          <a:stretch/>
        </p:blipFill>
        <p:spPr>
          <a:xfrm>
            <a:off x="836489" y="1072443"/>
            <a:ext cx="2554596" cy="2413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9889" y="3527781"/>
            <a:ext cx="381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How many phases are in the cell cycle as shown in the diagram above?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Starting at the </a:t>
            </a:r>
            <a:r>
              <a:rPr lang="en-US" sz="1200" b="1" dirty="0" smtClean="0"/>
              <a:t>starred</a:t>
            </a:r>
            <a:r>
              <a:rPr lang="en-US" sz="1200" dirty="0" smtClean="0"/>
              <a:t> cell, what is the order of the stages of a cell’s life?</a:t>
            </a:r>
            <a:br>
              <a:rPr lang="en-US" sz="1200" dirty="0" smtClean="0"/>
            </a:b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During which phase does the size of the cell increase?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During which phase does the number of cells increase?</a:t>
            </a:r>
            <a:endParaRPr lang="en-US" sz="1200" dirty="0"/>
          </a:p>
        </p:txBody>
      </p:sp>
      <p:pic>
        <p:nvPicPr>
          <p:cNvPr id="16" name="Picture 15" descr="Screen Shot 2015-10-08 at 1.43.10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7" r="8730" b="2688"/>
          <a:stretch/>
        </p:blipFill>
        <p:spPr>
          <a:xfrm>
            <a:off x="5702001" y="1058332"/>
            <a:ext cx="2554596" cy="24130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9889" y="780520"/>
            <a:ext cx="2271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Model 1 - The Cell Cycle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069912" y="812839"/>
            <a:ext cx="22718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Model 1 - The Cell Cycle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069912" y="3567295"/>
            <a:ext cx="381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How many phases are in the cell cycle as shown in the diagram above?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Starting at the </a:t>
            </a:r>
            <a:r>
              <a:rPr lang="en-US" sz="1200" b="1" dirty="0" smtClean="0"/>
              <a:t>starred</a:t>
            </a:r>
            <a:r>
              <a:rPr lang="en-US" sz="1200" dirty="0" smtClean="0"/>
              <a:t> cell, what is the order of the stages of a cell’s life?</a:t>
            </a:r>
            <a:br>
              <a:rPr lang="en-US" sz="1200" dirty="0" smtClean="0"/>
            </a:br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During which phase does the size of the cell increase?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endParaRPr lang="en-US" sz="1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200" dirty="0" smtClean="0"/>
              <a:t>During which phase does the number of cells increase?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9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70</Words>
  <Application>Microsoft Macintosh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Plano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 Steffen</dc:creator>
  <cp:lastModifiedBy>Jenna Steffen</cp:lastModifiedBy>
  <cp:revision>2</cp:revision>
  <dcterms:created xsi:type="dcterms:W3CDTF">2015-08-21T21:31:54Z</dcterms:created>
  <dcterms:modified xsi:type="dcterms:W3CDTF">2015-10-08T18:48:21Z</dcterms:modified>
</cp:coreProperties>
</file>