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1614-E7B9-1A4D-A84B-032B316E4653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36" y="61837"/>
            <a:ext cx="4187202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527" y="90972"/>
            <a:ext cx="4202711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dirty="0" smtClean="0"/>
              <a:t>:  </a:t>
            </a:r>
            <a:r>
              <a:rPr lang="en-US" sz="1400" b="1" dirty="0" smtClean="0"/>
              <a:t>Succession and Invasive Species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4885071" y="61837"/>
            <a:ext cx="4214595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0580" y="89810"/>
            <a:ext cx="4214595" cy="892039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Covered:  </a:t>
            </a:r>
            <a:r>
              <a:rPr lang="en-US" sz="1400" b="1" dirty="0" smtClean="0"/>
              <a:t>Succession and Invasive Species</a:t>
            </a:r>
            <a:endParaRPr lang="en-US" sz="1400" b="1" dirty="0"/>
          </a:p>
          <a:p>
            <a:endParaRPr lang="en-US" sz="1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85071" y="797141"/>
            <a:ext cx="421459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152" y="797141"/>
            <a:ext cx="418357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05480" y="670830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rgbClr val="7F7F7F"/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244" y="670217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412" y="907144"/>
            <a:ext cx="4054436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Put a “P” next to the examples that are primary succession and an “S” next to the examples that are secondary succession.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1.  ____  Grasses and wildflowers grow back after a forest fire.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2.  ____  </a:t>
            </a:r>
            <a:r>
              <a:rPr lang="en-US" sz="1200" dirty="0" smtClean="0"/>
              <a:t>You notice weeds growing in the cracks of your 	  	   concrete driveway.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3.  ____  Moss grows on a rock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4.  ____  </a:t>
            </a:r>
            <a:r>
              <a:rPr lang="en-US" sz="1200" dirty="0" smtClean="0"/>
              <a:t>A lumber company clears an entire area wooded area 	   of trees and the next spring, small sapling trees are 	   seen growing.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5.  ____  Pioneer species include lichen.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6.  ____  </a:t>
            </a:r>
            <a:r>
              <a:rPr lang="en-US" sz="1200" dirty="0" smtClean="0"/>
              <a:t>Establishment of a stable community takes hundreds 	  </a:t>
            </a:r>
            <a:r>
              <a:rPr lang="en-US" sz="1200" smtClean="0"/>
              <a:t> of </a:t>
            </a:r>
            <a:r>
              <a:rPr lang="en-US" sz="1200" dirty="0" smtClean="0"/>
              <a:t>years.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Answer the question in the space provided below.</a:t>
            </a:r>
            <a:br>
              <a:rPr lang="en-US" sz="12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7</a:t>
            </a:r>
            <a:r>
              <a:rPr lang="en-US" sz="1200" dirty="0" smtClean="0"/>
              <a:t>.  </a:t>
            </a:r>
            <a:r>
              <a:rPr lang="en-US" sz="1200" dirty="0" smtClean="0"/>
              <a:t>Provide a specific example of a negative effect of an     </a:t>
            </a:r>
          </a:p>
          <a:p>
            <a:r>
              <a:rPr lang="en-US" sz="1200" dirty="0" smtClean="0"/>
              <a:t>     invasive species.</a:t>
            </a:r>
          </a:p>
          <a:p>
            <a:endParaRPr lang="en-US" sz="1200" dirty="0"/>
          </a:p>
          <a:p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984750" y="884363"/>
            <a:ext cx="4054436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Put a “P” next to the examples that are primary succession and an “S” next to the examples that are secondary succession.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1.  ____  Grasses and wildflowers grow back after a forest fire.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2.  ____  </a:t>
            </a:r>
            <a:r>
              <a:rPr lang="en-US" sz="1200" dirty="0" smtClean="0"/>
              <a:t>You notice weeds growing in the cracks of your 	  	   concrete driveway.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3.  ____  Moss grows on a rock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4.  ____  </a:t>
            </a:r>
            <a:r>
              <a:rPr lang="en-US" sz="1200" dirty="0" smtClean="0"/>
              <a:t>A lumber company clears an entire area wooded area 	   of trees and the next spring, small sapling trees are 	   seen growing.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5.  ____  Pioneer species include lichen.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6.  ____  </a:t>
            </a:r>
            <a:r>
              <a:rPr lang="en-US" sz="1200" dirty="0" smtClean="0"/>
              <a:t>Establishment of a stable community takes hundreds 	    of years.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Answer the question in the space provided below.</a:t>
            </a:r>
            <a:br>
              <a:rPr lang="en-US" sz="12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7</a:t>
            </a:r>
            <a:r>
              <a:rPr lang="en-US" sz="1200" dirty="0" smtClean="0"/>
              <a:t>.  </a:t>
            </a:r>
            <a:r>
              <a:rPr lang="en-US" sz="1200" dirty="0" smtClean="0"/>
              <a:t>Provide a specific example of a negative effect of an     </a:t>
            </a:r>
          </a:p>
          <a:p>
            <a:r>
              <a:rPr lang="en-US" sz="1200" dirty="0" smtClean="0"/>
              <a:t>     invasive species.</a:t>
            </a:r>
          </a:p>
          <a:p>
            <a:endParaRPr lang="en-US" sz="1200" dirty="0"/>
          </a:p>
          <a:p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79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Steffen</dc:creator>
  <cp:lastModifiedBy>Jenna Steffen</cp:lastModifiedBy>
  <cp:revision>6</cp:revision>
  <cp:lastPrinted>2016-01-19T21:14:42Z</cp:lastPrinted>
  <dcterms:created xsi:type="dcterms:W3CDTF">2015-08-21T21:31:54Z</dcterms:created>
  <dcterms:modified xsi:type="dcterms:W3CDTF">2016-01-19T21:15:24Z</dcterms:modified>
</cp:coreProperties>
</file>