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4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0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7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4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4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1614-E7B9-1A4D-A84B-032B316E4653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36" y="61837"/>
            <a:ext cx="4187202" cy="668671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932" tIns="45466" rIns="90932" bIns="45466" spcCol="0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527" y="90972"/>
            <a:ext cx="4202711" cy="690710"/>
          </a:xfrm>
          <a:prstGeom prst="rect">
            <a:avLst/>
          </a:prstGeom>
          <a:noFill/>
          <a:ln>
            <a:noFill/>
          </a:ln>
        </p:spPr>
        <p:txBody>
          <a:bodyPr wrap="square" lIns="90932" tIns="45466" rIns="90932" bIns="45466" rtlCol="0">
            <a:spAutoFit/>
          </a:bodyPr>
          <a:lstStyle/>
          <a:p>
            <a:pPr algn="r"/>
            <a:r>
              <a:rPr lang="en-US" sz="1200" dirty="0"/>
              <a:t>Name _________________________ Date _________</a:t>
            </a:r>
          </a:p>
          <a:p>
            <a:pPr algn="ctr"/>
            <a:endParaRPr lang="en-US" sz="1200" dirty="0"/>
          </a:p>
          <a:p>
            <a:r>
              <a:rPr lang="en-US" sz="1400" b="1" dirty="0"/>
              <a:t>Concept Covered</a:t>
            </a:r>
            <a:r>
              <a:rPr lang="en-US" sz="1400" b="1" dirty="0" smtClean="0"/>
              <a:t>:  Mitosis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4885071" y="61837"/>
            <a:ext cx="4214595" cy="668671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932" tIns="45466" rIns="90932" bIns="45466" spcCol="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00580" y="89810"/>
            <a:ext cx="4214595" cy="690710"/>
          </a:xfrm>
          <a:prstGeom prst="rect">
            <a:avLst/>
          </a:prstGeom>
          <a:noFill/>
          <a:ln>
            <a:noFill/>
          </a:ln>
        </p:spPr>
        <p:txBody>
          <a:bodyPr wrap="square" lIns="90932" tIns="45466" rIns="90932" bIns="45466" rtlCol="0">
            <a:spAutoFit/>
          </a:bodyPr>
          <a:lstStyle/>
          <a:p>
            <a:pPr algn="r"/>
            <a:r>
              <a:rPr lang="en-US" sz="1200" dirty="0"/>
              <a:t>Name _________________________ Date _________</a:t>
            </a:r>
          </a:p>
          <a:p>
            <a:pPr algn="ctr"/>
            <a:endParaRPr lang="en-US" sz="1200" dirty="0"/>
          </a:p>
          <a:p>
            <a:r>
              <a:rPr lang="en-US" sz="1400" b="1" dirty="0"/>
              <a:t>Concept Covered</a:t>
            </a:r>
            <a:r>
              <a:rPr lang="en-US" sz="1400" b="1" smtClean="0"/>
              <a:t>:  Mitosis</a:t>
            </a:r>
            <a:endParaRPr lang="en-US" sz="1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85071" y="797141"/>
            <a:ext cx="421459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152" y="797141"/>
            <a:ext cx="4183578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05480" y="6708304"/>
            <a:ext cx="1938520" cy="272483"/>
          </a:xfrm>
          <a:prstGeom prst="rect">
            <a:avLst/>
          </a:prstGeom>
          <a:noFill/>
        </p:spPr>
        <p:txBody>
          <a:bodyPr wrap="square" lIns="86969" tIns="43484" rIns="86969" bIns="43484" rtlCol="0">
            <a:spAutoFit/>
          </a:bodyPr>
          <a:lstStyle/>
          <a:p>
            <a:pPr algn="r"/>
            <a:r>
              <a:rPr lang="en-US" sz="600" dirty="0">
                <a:solidFill>
                  <a:srgbClr val="7F7F7F"/>
                </a:solidFill>
              </a:rPr>
              <a:t>Copyright © Science Stuff</a:t>
            </a:r>
          </a:p>
          <a:p>
            <a:pPr algn="r"/>
            <a:endParaRPr lang="en-US" sz="600" dirty="0">
              <a:solidFill>
                <a:srgbClr val="7F7F7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244" y="6702174"/>
            <a:ext cx="1938520" cy="272483"/>
          </a:xfrm>
          <a:prstGeom prst="rect">
            <a:avLst/>
          </a:prstGeom>
          <a:noFill/>
        </p:spPr>
        <p:txBody>
          <a:bodyPr wrap="square" lIns="86969" tIns="43484" rIns="86969" bIns="43484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Copyright © Science Stuff</a:t>
            </a:r>
          </a:p>
          <a:p>
            <a:pPr algn="r"/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9222" y="3005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946" y="1166327"/>
            <a:ext cx="1425720" cy="150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2460516" y="1166327"/>
            <a:ext cx="1773214" cy="2237263"/>
            <a:chOff x="2929467" y="2284426"/>
            <a:chExt cx="2685950" cy="3227286"/>
          </a:xfrm>
        </p:grpSpPr>
        <p:pic>
          <p:nvPicPr>
            <p:cNvPr id="17" name="Picture 16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9467" y="2284426"/>
              <a:ext cx="1998339" cy="2229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2937375" y="4446178"/>
              <a:ext cx="2678042" cy="1065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 </a:t>
              </a:r>
              <a:r>
                <a:rPr lang="en-US" sz="1200" dirty="0"/>
                <a:t>_______________</a:t>
              </a:r>
            </a:p>
            <a:p>
              <a:endParaRPr lang="en-US" sz="1200" dirty="0"/>
            </a:p>
            <a:p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32265" y="3012889"/>
            <a:ext cx="1610386" cy="1940012"/>
            <a:chOff x="5067784" y="2235199"/>
            <a:chExt cx="2167650" cy="2844208"/>
          </a:xfrm>
        </p:grpSpPr>
        <p:pic>
          <p:nvPicPr>
            <p:cNvPr id="20" name="Picture 19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67784" y="2235199"/>
              <a:ext cx="1819364" cy="20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5173802" y="4267203"/>
              <a:ext cx="2061632" cy="812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 </a:t>
              </a:r>
              <a:r>
                <a:rPr lang="en-US" sz="1200" dirty="0"/>
                <a:t>_______________</a:t>
              </a:r>
            </a:p>
            <a:p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63750" y="3026901"/>
            <a:ext cx="1643021" cy="1954808"/>
            <a:chOff x="6887877" y="2015067"/>
            <a:chExt cx="1955158" cy="3524112"/>
          </a:xfrm>
        </p:grpSpPr>
        <p:pic>
          <p:nvPicPr>
            <p:cNvPr id="23" name="Picture 2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87877" y="2015067"/>
              <a:ext cx="1820823" cy="2498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7022212" y="4540436"/>
              <a:ext cx="1820823" cy="998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 </a:t>
              </a:r>
              <a:r>
                <a:rPr lang="en-US" sz="1200" dirty="0"/>
                <a:t>_______________</a:t>
              </a:r>
            </a:p>
            <a:p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7382" y="2626272"/>
            <a:ext cx="1480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 _______________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53502" y="867696"/>
            <a:ext cx="3796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Label the pictures below with the phase that is shown.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19377" y="4882346"/>
            <a:ext cx="383051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Which picture comes first?  ______________</a:t>
            </a:r>
            <a:br>
              <a:rPr lang="en-US" sz="1200" dirty="0" smtClean="0"/>
            </a:br>
            <a:r>
              <a:rPr lang="en-US" sz="1200" dirty="0" smtClean="0"/>
              <a:t>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Which pictures comes second?  ___________</a:t>
            </a:r>
            <a:br>
              <a:rPr lang="en-US" sz="1200" dirty="0" smtClean="0"/>
            </a:b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Which picture comes third?  _____________</a:t>
            </a:r>
            <a:br>
              <a:rPr lang="en-US" sz="1200" dirty="0" smtClean="0"/>
            </a:b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Which pictures comes last?  ______________</a:t>
            </a:r>
            <a:br>
              <a:rPr lang="en-US" sz="1200" dirty="0" smtClean="0"/>
            </a:b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part of the cell cycle is this?  ____________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090791" y="1006195"/>
            <a:ext cx="3796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Label the pictures below with the phase that is shown.</a:t>
            </a:r>
            <a:endParaRPr lang="en-US" sz="1200" dirty="0"/>
          </a:p>
        </p:txBody>
      </p:sp>
      <p:pic>
        <p:nvPicPr>
          <p:cNvPr id="27" name="Picture 2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4790" y="1318727"/>
            <a:ext cx="1425720" cy="150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7481249" y="1166327"/>
            <a:ext cx="1773214" cy="2237263"/>
            <a:chOff x="2929467" y="2284426"/>
            <a:chExt cx="2685950" cy="3227286"/>
          </a:xfrm>
        </p:grpSpPr>
        <p:pic>
          <p:nvPicPr>
            <p:cNvPr id="29" name="Picture 28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9467" y="2284426"/>
              <a:ext cx="1998339" cy="2229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TextBox 29"/>
            <p:cNvSpPr txBox="1"/>
            <p:nvPr/>
          </p:nvSpPr>
          <p:spPr>
            <a:xfrm>
              <a:off x="2937375" y="4446178"/>
              <a:ext cx="2678042" cy="1065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 </a:t>
              </a:r>
              <a:r>
                <a:rPr lang="en-US" sz="1200" dirty="0"/>
                <a:t>_______________</a:t>
              </a:r>
            </a:p>
            <a:p>
              <a:endParaRPr lang="en-US" sz="1200" dirty="0"/>
            </a:p>
            <a:p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344790" y="2707569"/>
            <a:ext cx="1480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 _______________</a:t>
            </a:r>
            <a:endParaRPr lang="en-US" sz="1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5344790" y="3049849"/>
            <a:ext cx="1610386" cy="1940012"/>
            <a:chOff x="5067784" y="2235199"/>
            <a:chExt cx="2167650" cy="2844208"/>
          </a:xfrm>
        </p:grpSpPr>
        <p:pic>
          <p:nvPicPr>
            <p:cNvPr id="33" name="Picture 32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67784" y="2235199"/>
              <a:ext cx="1819364" cy="20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Box 33"/>
            <p:cNvSpPr txBox="1"/>
            <p:nvPr/>
          </p:nvSpPr>
          <p:spPr>
            <a:xfrm>
              <a:off x="5173802" y="4267203"/>
              <a:ext cx="2061632" cy="812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 </a:t>
              </a:r>
              <a:r>
                <a:rPr lang="en-US" sz="1200" dirty="0"/>
                <a:t>_______________</a:t>
              </a:r>
            </a:p>
            <a:p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273019" y="3028356"/>
            <a:ext cx="1643021" cy="1954808"/>
            <a:chOff x="6887877" y="2015067"/>
            <a:chExt cx="1955158" cy="3524112"/>
          </a:xfrm>
        </p:grpSpPr>
        <p:pic>
          <p:nvPicPr>
            <p:cNvPr id="36" name="Picture 35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87877" y="2015067"/>
              <a:ext cx="1820823" cy="2498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7022212" y="4540436"/>
              <a:ext cx="1820823" cy="998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 </a:t>
              </a:r>
              <a:r>
                <a:rPr lang="en-US" sz="1200" dirty="0"/>
                <a:t>_______________</a:t>
              </a:r>
            </a:p>
            <a:p>
              <a:endParaRPr lang="en-US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157187" y="4846837"/>
            <a:ext cx="383051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Which picture comes first?  ______________</a:t>
            </a:r>
            <a:br>
              <a:rPr lang="en-US" sz="1200" dirty="0" smtClean="0"/>
            </a:br>
            <a:r>
              <a:rPr lang="en-US" sz="1200" dirty="0" smtClean="0"/>
              <a:t>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Which pictures comes second?  ___________</a:t>
            </a:r>
            <a:br>
              <a:rPr lang="en-US" sz="1200" dirty="0" smtClean="0"/>
            </a:b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Which picture comes third?  _____________</a:t>
            </a:r>
            <a:br>
              <a:rPr lang="en-US" sz="1200" dirty="0" smtClean="0"/>
            </a:b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Which pictures comes last?  ______________</a:t>
            </a:r>
            <a:br>
              <a:rPr lang="en-US" sz="1200" dirty="0" smtClean="0"/>
            </a:b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part of the cell cycle is this?  ____________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9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74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Plano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Steffen</dc:creator>
  <cp:lastModifiedBy>Jenna Steffen</cp:lastModifiedBy>
  <cp:revision>3</cp:revision>
  <dcterms:created xsi:type="dcterms:W3CDTF">2015-08-21T21:31:54Z</dcterms:created>
  <dcterms:modified xsi:type="dcterms:W3CDTF">2015-10-13T14:39:06Z</dcterms:modified>
</cp:coreProperties>
</file>