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DED2-076D-0B45-BD26-654FF7CC068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B3B4-43BA-E047-A255-AA615CB09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DED2-076D-0B45-BD26-654FF7CC068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B3B4-43BA-E047-A255-AA615CB09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4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DED2-076D-0B45-BD26-654FF7CC068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B3B4-43BA-E047-A255-AA615CB09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8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DED2-076D-0B45-BD26-654FF7CC068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B3B4-43BA-E047-A255-AA615CB09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DED2-076D-0B45-BD26-654FF7CC068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B3B4-43BA-E047-A255-AA615CB09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9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DED2-076D-0B45-BD26-654FF7CC068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B3B4-43BA-E047-A255-AA615CB09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94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DED2-076D-0B45-BD26-654FF7CC068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B3B4-43BA-E047-A255-AA615CB09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DED2-076D-0B45-BD26-654FF7CC068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B3B4-43BA-E047-A255-AA615CB09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DED2-076D-0B45-BD26-654FF7CC068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B3B4-43BA-E047-A255-AA615CB09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6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DED2-076D-0B45-BD26-654FF7CC068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B3B4-43BA-E047-A255-AA615CB09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5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2DED2-076D-0B45-BD26-654FF7CC068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9B3B4-43BA-E047-A255-AA615CB09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3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2DED2-076D-0B45-BD26-654FF7CC068D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9B3B4-43BA-E047-A255-AA615CB09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0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05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Welcome back!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your notes, make a list of all the types of organisms, including plants, humans, insects, and so on, that you have seen near your home or school.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Then, make a diagram that shows how the organisms on your list interact with 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9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</vt:lpstr>
    </vt:vector>
  </TitlesOfParts>
  <Company>Plano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</dc:title>
  <dc:creator>Jenna Steffen</dc:creator>
  <cp:lastModifiedBy>Jenna Steffen</cp:lastModifiedBy>
  <cp:revision>2</cp:revision>
  <dcterms:created xsi:type="dcterms:W3CDTF">2014-03-31T12:13:50Z</dcterms:created>
  <dcterms:modified xsi:type="dcterms:W3CDTF">2014-03-31T12:17:59Z</dcterms:modified>
</cp:coreProperties>
</file>