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4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0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7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4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4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1614-E7B9-1A4D-A84B-032B316E465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036" y="61837"/>
            <a:ext cx="4187202" cy="668671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932" tIns="45466" rIns="90932" bIns="45466" spcCol="0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527" y="90972"/>
            <a:ext cx="4202711" cy="690710"/>
          </a:xfrm>
          <a:prstGeom prst="rect">
            <a:avLst/>
          </a:prstGeom>
          <a:noFill/>
          <a:ln>
            <a:noFill/>
          </a:ln>
        </p:spPr>
        <p:txBody>
          <a:bodyPr wrap="square" lIns="90932" tIns="45466" rIns="90932" bIns="45466" rtlCol="0">
            <a:spAutoFit/>
          </a:bodyPr>
          <a:lstStyle/>
          <a:p>
            <a:pPr algn="r"/>
            <a:r>
              <a:rPr lang="en-US" sz="1200" dirty="0"/>
              <a:t>Name _________________________ Date _________</a:t>
            </a:r>
          </a:p>
          <a:p>
            <a:pPr algn="ctr"/>
            <a:endParaRPr lang="en-US" sz="1200" dirty="0"/>
          </a:p>
          <a:p>
            <a:r>
              <a:rPr lang="en-US" sz="1400" b="1" dirty="0"/>
              <a:t>Concept Covered</a:t>
            </a:r>
            <a:r>
              <a:rPr lang="en-US" sz="1400" b="1" dirty="0" smtClean="0"/>
              <a:t>: Characteristics of Life Review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4885071" y="61837"/>
            <a:ext cx="4214595" cy="668671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932" tIns="45466" rIns="90932" bIns="45466" spcCol="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00580" y="89810"/>
            <a:ext cx="4214595" cy="676595"/>
          </a:xfrm>
          <a:prstGeom prst="rect">
            <a:avLst/>
          </a:prstGeom>
          <a:noFill/>
          <a:ln>
            <a:noFill/>
          </a:ln>
        </p:spPr>
        <p:txBody>
          <a:bodyPr wrap="square" lIns="90932" tIns="45466" rIns="90932" bIns="45466" rtlCol="0">
            <a:spAutoFit/>
          </a:bodyPr>
          <a:lstStyle/>
          <a:p>
            <a:pPr algn="r"/>
            <a:r>
              <a:rPr lang="en-US" sz="1200" dirty="0"/>
              <a:t>Name _________________________ Date _________</a:t>
            </a:r>
          </a:p>
          <a:p>
            <a:pPr algn="ctr"/>
            <a:endParaRPr lang="en-US" sz="1200" dirty="0"/>
          </a:p>
          <a:p>
            <a:r>
              <a:rPr lang="en-US" sz="1400" b="1" dirty="0"/>
              <a:t>Concept </a:t>
            </a:r>
            <a:r>
              <a:rPr lang="en-US" sz="1400" b="1"/>
              <a:t>Covered</a:t>
            </a:r>
            <a:r>
              <a:rPr lang="en-US" sz="1400" b="1"/>
              <a:t>:  Characteristics of </a:t>
            </a:r>
            <a:r>
              <a:rPr lang="en-US" sz="1400" b="1"/>
              <a:t>Life </a:t>
            </a:r>
            <a:r>
              <a:rPr lang="en-US" sz="1400" b="1" smtClean="0"/>
              <a:t>Review</a:t>
            </a:r>
            <a:endParaRPr lang="en-US" sz="1400" b="1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85071" y="797141"/>
            <a:ext cx="421459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152" y="797141"/>
            <a:ext cx="4183578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05480" y="6708304"/>
            <a:ext cx="1938520" cy="272483"/>
          </a:xfrm>
          <a:prstGeom prst="rect">
            <a:avLst/>
          </a:prstGeom>
          <a:noFill/>
        </p:spPr>
        <p:txBody>
          <a:bodyPr wrap="square" lIns="86969" tIns="43484" rIns="86969" bIns="43484" rtlCol="0">
            <a:spAutoFit/>
          </a:bodyPr>
          <a:lstStyle/>
          <a:p>
            <a:pPr algn="r"/>
            <a:r>
              <a:rPr lang="en-US" sz="600" dirty="0">
                <a:solidFill>
                  <a:srgbClr val="7F7F7F"/>
                </a:solidFill>
              </a:rPr>
              <a:t>Copyright © Science Stuff</a:t>
            </a:r>
          </a:p>
          <a:p>
            <a:pPr algn="r"/>
            <a:endParaRPr lang="en-US" sz="600" dirty="0">
              <a:solidFill>
                <a:srgbClr val="7F7F7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244" y="6702174"/>
            <a:ext cx="1938520" cy="272483"/>
          </a:xfrm>
          <a:prstGeom prst="rect">
            <a:avLst/>
          </a:prstGeom>
          <a:noFill/>
        </p:spPr>
        <p:txBody>
          <a:bodyPr wrap="square" lIns="86969" tIns="43484" rIns="86969" bIns="43484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Copyright © Science Stuff</a:t>
            </a:r>
          </a:p>
          <a:p>
            <a:pPr algn="r"/>
            <a:endParaRPr 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190" y="837618"/>
            <a:ext cx="3875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Match the following examples to the characteristic of life.</a:t>
            </a:r>
            <a:endParaRPr lang="en-US" sz="1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00914" y="1944012"/>
            <a:ext cx="3518558" cy="4985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buFontTx/>
              <a:buAutoNum type="arabicPeriod"/>
            </a:pPr>
            <a:r>
              <a:rPr lang="en-US" sz="1200" dirty="0"/>
              <a:t>A cell makes a clone of itself and divides, producing two cells.</a:t>
            </a:r>
            <a:br>
              <a:rPr lang="en-US" sz="1200" dirty="0"/>
            </a:br>
            <a:endParaRPr lang="en-US" sz="1200" dirty="0"/>
          </a:p>
          <a:p>
            <a:pPr marL="230188" indent="-230188">
              <a:buAutoNum type="arabicPeriod"/>
            </a:pPr>
            <a:r>
              <a:rPr lang="en-US" sz="1200" dirty="0" smtClean="0"/>
              <a:t>A single cell bacteria is considered living.</a:t>
            </a:r>
            <a:br>
              <a:rPr lang="en-US" sz="1200" dirty="0" smtClean="0"/>
            </a:br>
            <a:endParaRPr lang="en-US" sz="1200" dirty="0" smtClean="0"/>
          </a:p>
          <a:p>
            <a:pPr marL="230188" indent="-230188">
              <a:buFontTx/>
              <a:buAutoNum type="arabicPeriod"/>
            </a:pPr>
            <a:r>
              <a:rPr lang="en-US" sz="1200" dirty="0" smtClean="0"/>
              <a:t>A plant uses sunlight for the process of photosynthesis.</a:t>
            </a:r>
            <a:br>
              <a:rPr lang="en-US" sz="1200" dirty="0" smtClean="0"/>
            </a:br>
            <a:endParaRPr lang="en-US" sz="1200" dirty="0" smtClean="0"/>
          </a:p>
          <a:p>
            <a:pPr marL="230188" indent="-230188">
              <a:buAutoNum type="arabicPeriod"/>
            </a:pPr>
            <a:r>
              <a:rPr lang="en-US" sz="1200" dirty="0" smtClean="0"/>
              <a:t>You have DNA from your mom and dad which determines your traits</a:t>
            </a:r>
            <a:br>
              <a:rPr lang="en-US" sz="1200" dirty="0" smtClean="0"/>
            </a:br>
            <a:endParaRPr lang="en-US" sz="1200" dirty="0" smtClean="0"/>
          </a:p>
          <a:p>
            <a:pPr marL="230188" indent="-230188">
              <a:buFontTx/>
              <a:buAutoNum type="arabicPeriod"/>
            </a:pPr>
            <a:r>
              <a:rPr lang="en-US" sz="1200" dirty="0"/>
              <a:t>A cat has a litter of kittens which allows her to begin producing milk to feed the kittens.  As the kittens continue to nurse, the mother cat continues to produce milk.</a:t>
            </a:r>
          </a:p>
          <a:p>
            <a:endParaRPr lang="en-US" sz="1200" dirty="0" smtClean="0"/>
          </a:p>
          <a:p>
            <a:pPr marL="230188" indent="-230188">
              <a:buAutoNum type="arabicPeriod"/>
            </a:pPr>
            <a:r>
              <a:rPr lang="en-US" sz="1200" dirty="0" smtClean="0"/>
              <a:t>A small puppy will eventually become a large dog.</a:t>
            </a:r>
            <a:br>
              <a:rPr lang="en-US" sz="1200" dirty="0" smtClean="0"/>
            </a:br>
            <a:endParaRPr lang="en-US" sz="1200" dirty="0" smtClean="0"/>
          </a:p>
          <a:p>
            <a:pPr marL="230188" indent="-230188">
              <a:buAutoNum type="arabicPeriod"/>
            </a:pPr>
            <a:r>
              <a:rPr lang="en-US" sz="1200" dirty="0" smtClean="0"/>
              <a:t>A pod of dolphins swim to warmer water in the winter time.</a:t>
            </a:r>
            <a:br>
              <a:rPr lang="en-US" sz="1200" dirty="0" smtClean="0"/>
            </a:br>
            <a:endParaRPr lang="en-US" sz="1200" dirty="0" smtClean="0"/>
          </a:p>
          <a:p>
            <a:pPr marL="230188" indent="-230188">
              <a:buFontTx/>
              <a:buAutoNum type="arabicPeriod"/>
            </a:pPr>
            <a:r>
              <a:rPr lang="en-US" sz="1200" dirty="0" smtClean="0"/>
              <a:t>Panda bears now have a big wrist bone </a:t>
            </a:r>
            <a:r>
              <a:rPr lang="en-US" sz="1200" dirty="0"/>
              <a:t>that they did not have 5000 years </a:t>
            </a:r>
            <a:r>
              <a:rPr lang="en-US" sz="1200" dirty="0" smtClean="0"/>
              <a:t>ago to help them grip bamboo.</a:t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2890" y="1906702"/>
            <a:ext cx="55593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____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____</a:t>
            </a:r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458979" y="42691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190" y="1194544"/>
            <a:ext cx="3875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A.  Homeostasis	D.  Genetic code      G.  Respond to </a:t>
            </a:r>
            <a:br>
              <a:rPr lang="en-US" sz="1200" dirty="0" smtClean="0"/>
            </a:br>
            <a:r>
              <a:rPr lang="en-US" sz="1200" dirty="0" smtClean="0"/>
              <a:t>B.  Grow &amp; Develop	E.  Reproduce                 environment</a:t>
            </a:r>
            <a:br>
              <a:rPr lang="en-US" sz="1200" dirty="0" smtClean="0"/>
            </a:br>
            <a:r>
              <a:rPr lang="en-US" sz="1200" dirty="0" smtClean="0"/>
              <a:t>C.  Made of cells	F.  Evolve	         H.  Use energy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058598" y="872626"/>
            <a:ext cx="3875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Match the following examples to the characteristic of life.</a:t>
            </a:r>
            <a:endParaRPr lang="en-US" sz="12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58598" y="1204543"/>
            <a:ext cx="3875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A.  Homeostasis	D.  Genetic code      G.  Respond to </a:t>
            </a:r>
            <a:br>
              <a:rPr lang="en-US" sz="1200" dirty="0" smtClean="0"/>
            </a:br>
            <a:r>
              <a:rPr lang="en-US" sz="1200" dirty="0" smtClean="0"/>
              <a:t>B.  Grow &amp; Develop	E.  Reproduce                 environment</a:t>
            </a:r>
            <a:br>
              <a:rPr lang="en-US" sz="1200" dirty="0" smtClean="0"/>
            </a:br>
            <a:r>
              <a:rPr lang="en-US" sz="1200" dirty="0" smtClean="0"/>
              <a:t>C.  Made of cells	F.  Evolve	         H.  Use energy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635072" y="1913892"/>
            <a:ext cx="3518558" cy="4985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buFontTx/>
              <a:buAutoNum type="arabicPeriod"/>
            </a:pPr>
            <a:r>
              <a:rPr lang="en-US" sz="1200" dirty="0"/>
              <a:t>A cell makes a clone of itself and divides, producing two cells.</a:t>
            </a:r>
            <a:br>
              <a:rPr lang="en-US" sz="1200" dirty="0"/>
            </a:br>
            <a:endParaRPr lang="en-US" sz="1200" dirty="0"/>
          </a:p>
          <a:p>
            <a:pPr marL="230188" indent="-230188">
              <a:buAutoNum type="arabicPeriod"/>
            </a:pPr>
            <a:r>
              <a:rPr lang="en-US" sz="1200" dirty="0" smtClean="0"/>
              <a:t>A single cell bacteria is considered living.</a:t>
            </a:r>
            <a:br>
              <a:rPr lang="en-US" sz="1200" dirty="0" smtClean="0"/>
            </a:br>
            <a:endParaRPr lang="en-US" sz="1200" dirty="0" smtClean="0"/>
          </a:p>
          <a:p>
            <a:pPr marL="230188" indent="-230188">
              <a:buFontTx/>
              <a:buAutoNum type="arabicPeriod"/>
            </a:pPr>
            <a:r>
              <a:rPr lang="en-US" sz="1200" dirty="0" smtClean="0"/>
              <a:t>A plant uses sunlight for the process of photosynthesis.</a:t>
            </a:r>
            <a:br>
              <a:rPr lang="en-US" sz="1200" dirty="0" smtClean="0"/>
            </a:br>
            <a:endParaRPr lang="en-US" sz="1200" dirty="0" smtClean="0"/>
          </a:p>
          <a:p>
            <a:pPr marL="230188" indent="-230188">
              <a:buAutoNum type="arabicPeriod"/>
            </a:pPr>
            <a:r>
              <a:rPr lang="en-US" sz="1200" dirty="0" smtClean="0"/>
              <a:t>You have DNA from your mom and dad which determines your traits</a:t>
            </a:r>
            <a:br>
              <a:rPr lang="en-US" sz="1200" dirty="0" smtClean="0"/>
            </a:br>
            <a:endParaRPr lang="en-US" sz="1200" dirty="0" smtClean="0"/>
          </a:p>
          <a:p>
            <a:pPr marL="230188" indent="-230188">
              <a:buFontTx/>
              <a:buAutoNum type="arabicPeriod"/>
            </a:pPr>
            <a:r>
              <a:rPr lang="en-US" sz="1200" dirty="0"/>
              <a:t>A cat has a litter of kittens which allows her to begin producing milk to feed the kittens.  As the kittens continue to nurse, the mother cat continues to produce milk.</a:t>
            </a:r>
          </a:p>
          <a:p>
            <a:endParaRPr lang="en-US" sz="1200" dirty="0" smtClean="0"/>
          </a:p>
          <a:p>
            <a:pPr marL="230188" indent="-230188">
              <a:buAutoNum type="arabicPeriod"/>
            </a:pPr>
            <a:r>
              <a:rPr lang="en-US" sz="1200" dirty="0" smtClean="0"/>
              <a:t>A small puppy will eventually become a large dog.</a:t>
            </a:r>
            <a:br>
              <a:rPr lang="en-US" sz="1200" dirty="0" smtClean="0"/>
            </a:br>
            <a:endParaRPr lang="en-US" sz="1200" dirty="0" smtClean="0"/>
          </a:p>
          <a:p>
            <a:pPr marL="230188" indent="-230188">
              <a:buAutoNum type="arabicPeriod"/>
            </a:pPr>
            <a:r>
              <a:rPr lang="en-US" sz="1200" dirty="0" smtClean="0"/>
              <a:t>A pod of dolphins swim to warmer water in the winter time.</a:t>
            </a:r>
            <a:br>
              <a:rPr lang="en-US" sz="1200" dirty="0" smtClean="0"/>
            </a:br>
            <a:endParaRPr lang="en-US" sz="1200" dirty="0" smtClean="0"/>
          </a:p>
          <a:p>
            <a:pPr marL="230188" indent="-230188">
              <a:buFontTx/>
              <a:buAutoNum type="arabicPeriod"/>
            </a:pPr>
            <a:r>
              <a:rPr lang="en-US" sz="1200" dirty="0" smtClean="0"/>
              <a:t>Panda bears now have a big wrist bone </a:t>
            </a:r>
            <a:r>
              <a:rPr lang="en-US" sz="1200" dirty="0"/>
              <a:t>that they did not have 5000 years </a:t>
            </a:r>
            <a:r>
              <a:rPr lang="en-US" sz="1200" dirty="0" smtClean="0"/>
              <a:t>ago to help them grip bamboo.</a:t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86508" y="1891618"/>
            <a:ext cx="55593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____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____</a:t>
            </a:r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9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86</Words>
  <Application>Microsoft Macintosh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Plano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Steffen</dc:creator>
  <cp:lastModifiedBy>Jenna Steffen</cp:lastModifiedBy>
  <cp:revision>4</cp:revision>
  <dcterms:created xsi:type="dcterms:W3CDTF">2015-08-21T21:31:54Z</dcterms:created>
  <dcterms:modified xsi:type="dcterms:W3CDTF">2015-09-23T12:10:08Z</dcterms:modified>
</cp:coreProperties>
</file>