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20E1E-58C3-4649-BA16-AC9D947F8412}" type="datetimeFigureOut">
              <a:rPr lang="en-US" smtClean="0"/>
              <a:t>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C5ED4-69D7-E84B-9E6B-5DA8BB1D4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254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D81AD-AE9C-624C-AECC-F96AD03EC5BB}" type="datetimeFigureOut">
              <a:rPr lang="en-US" smtClean="0"/>
              <a:t>2/3/15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5EBE1-90F9-A34A-A940-D0C402752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963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5EBE1-90F9-A34A-A940-D0C402752A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26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A100-8693-B841-93EA-F81517A3A94A}" type="datetime1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4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B3D-8338-1346-8B46-E8B5D119E793}" type="datetime1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6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95FD3-96C4-854C-B43F-9DB896935268}" type="datetime1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4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7C9F-7B02-5A44-9B7E-DBCFC7952C83}" type="datetime1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2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1A0D3-3DDA-284E-B8B5-F2D6F9989347}" type="datetime1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5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D17C-0892-8D48-A8D7-F37C43491BF2}" type="datetime1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4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CB0D-FC93-7D41-BD45-B6F972A47F77}" type="datetime1">
              <a:rPr lang="en-US" smtClean="0"/>
              <a:t>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7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60C9-CCDD-EE4D-A52C-500FCD268352}" type="datetime1">
              <a:rPr lang="en-US" smtClean="0"/>
              <a:t>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1C06-4CC8-DD46-BA9D-C44BE8300D59}" type="datetime1">
              <a:rPr lang="en-US" smtClean="0"/>
              <a:t>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7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C3D5-6FE9-8F42-94DC-C15F98BB33DC}" type="datetime1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4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CF4-7DD2-7D4F-9F1D-A9EB755E03A3}" type="datetime1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4B0BC-B940-D245-BC82-101DE88C3830}" type="datetime1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Biome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Members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1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96698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Temperature/Precipitation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average temperature and rainfall for your biome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10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70479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someone were visiting your biome, what would they need to bring?</a:t>
            </a:r>
          </a:p>
          <a:p>
            <a:pPr lvl="1"/>
            <a:r>
              <a:rPr lang="en-US" dirty="0" smtClean="0"/>
              <a:t>What type of clothes should they wear</a:t>
            </a:r>
          </a:p>
          <a:p>
            <a:pPr lvl="1"/>
            <a:r>
              <a:rPr lang="en-US" dirty="0" smtClean="0"/>
              <a:t>What gear would they need?</a:t>
            </a:r>
          </a:p>
          <a:p>
            <a:pPr lvl="1"/>
            <a:r>
              <a:rPr lang="en-US" dirty="0" smtClean="0"/>
              <a:t>Any other supplies that would be helpful?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11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32450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to the biome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threats to your biome</a:t>
            </a:r>
          </a:p>
          <a:p>
            <a:pPr lvl="1"/>
            <a:r>
              <a:rPr lang="en-US" dirty="0" smtClean="0"/>
              <a:t>Ex: Habitat destruction, invasive species, overpopulation,</a:t>
            </a:r>
            <a:r>
              <a:rPr lang="en-US" dirty="0"/>
              <a:t> </a:t>
            </a:r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12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18870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Endangered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or more endangered plants or animals identified</a:t>
            </a:r>
          </a:p>
          <a:p>
            <a:r>
              <a:rPr lang="en-US" dirty="0" smtClean="0"/>
              <a:t>Include pictures of each endangered plant or animal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13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89189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climate change affect your biome?</a:t>
            </a:r>
          </a:p>
          <a:p>
            <a:r>
              <a:rPr lang="en-US" dirty="0" smtClean="0"/>
              <a:t>Describe the effect of climate change in 5-7 sentences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14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42611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Importance of Biome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your biome important?</a:t>
            </a:r>
          </a:p>
          <a:p>
            <a:r>
              <a:rPr lang="en-US" dirty="0" smtClean="0"/>
              <a:t>How does it affect the rest of the world?</a:t>
            </a:r>
          </a:p>
          <a:p>
            <a:r>
              <a:rPr lang="en-US" dirty="0" smtClean="0"/>
              <a:t>Describe/Discuss the importance of your biome.</a:t>
            </a:r>
          </a:p>
          <a:p>
            <a:r>
              <a:rPr lang="en-US" dirty="0" smtClean="0"/>
              <a:t>Ex: Does your biome provide crops and food for other parts of the world?  Does your biome contain diverse plants and animals that we use for medicine?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15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26070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the URL for any website you used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16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34890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Slides should be clear and easy to read</a:t>
            </a:r>
          </a:p>
          <a:p>
            <a:r>
              <a:rPr lang="en-US" dirty="0" smtClean="0"/>
              <a:t>Pictures are helpful when appropriate</a:t>
            </a:r>
          </a:p>
          <a:p>
            <a:r>
              <a:rPr lang="en-US" b="1" dirty="0" smtClean="0"/>
              <a:t>DO NOT </a:t>
            </a:r>
            <a:r>
              <a:rPr lang="en-US" dirty="0" smtClean="0"/>
              <a:t>cut and paste from a website, all information must be in your own words.</a:t>
            </a:r>
          </a:p>
          <a:p>
            <a:pPr lvl="1"/>
            <a:r>
              <a:rPr lang="en-US" dirty="0" smtClean="0"/>
              <a:t>You should be able to explain anything on your slide if questions are asked.</a:t>
            </a:r>
          </a:p>
          <a:p>
            <a:r>
              <a:rPr lang="en-US" b="1" dirty="0" smtClean="0"/>
              <a:t>Keep </a:t>
            </a:r>
            <a:r>
              <a:rPr lang="en-US" b="1" dirty="0" err="1" smtClean="0"/>
              <a:t>google</a:t>
            </a:r>
            <a:r>
              <a:rPr lang="en-US" b="1" dirty="0" smtClean="0"/>
              <a:t> searches simple</a:t>
            </a:r>
          </a:p>
          <a:p>
            <a:pPr lvl="1"/>
            <a:r>
              <a:rPr lang="en-US" b="1" dirty="0" smtClean="0"/>
              <a:t>EX: “Tundra biome map” “Temperate deciduous </a:t>
            </a:r>
            <a:r>
              <a:rPr lang="en-US" b="1" smtClean="0"/>
              <a:t>forest animals”</a:t>
            </a:r>
          </a:p>
          <a:p>
            <a:r>
              <a:rPr lang="en-US" b="1" dirty="0" smtClean="0"/>
              <a:t>ALL</a:t>
            </a:r>
            <a:r>
              <a:rPr lang="en-US" dirty="0" smtClean="0"/>
              <a:t> websites/sources you use need to be listed at the bottom of each slide or at the end of the presentation.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04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Biome’s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location of the biome</a:t>
            </a:r>
          </a:p>
          <a:p>
            <a:r>
              <a:rPr lang="en-US" dirty="0" smtClean="0"/>
              <a:t>Include a map (picture) that clearly shows where your biome is located.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2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81413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Abiotic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three abiotic (non-living) factors that are present in your biome.</a:t>
            </a:r>
          </a:p>
          <a:p>
            <a:r>
              <a:rPr lang="en-US" dirty="0" smtClean="0"/>
              <a:t>A picture or two of an abiotic factor would be helpful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3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07013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Native Plants &amp; Adaptations</a:t>
            </a:r>
            <a:br>
              <a:rPr lang="en-US" dirty="0" smtClean="0"/>
            </a:br>
            <a:r>
              <a:rPr lang="en-US" dirty="0" smtClean="0"/>
              <a:t>(1-2 slides)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three or more native plants &amp; specific adaptations each plant has in order to survive in your biome.</a:t>
            </a:r>
          </a:p>
          <a:p>
            <a:pPr lvl="1"/>
            <a:r>
              <a:rPr lang="en-US" dirty="0" smtClean="0"/>
              <a:t>For example, some plant have shallow roots to absorb more water because of poor soil</a:t>
            </a:r>
          </a:p>
          <a:p>
            <a:r>
              <a:rPr lang="en-US" dirty="0" smtClean="0"/>
              <a:t>A few pictures of your plants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4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36311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Native animals &amp; adaptations</a:t>
            </a:r>
            <a:br>
              <a:rPr lang="en-US" dirty="0" smtClean="0"/>
            </a:br>
            <a:r>
              <a:rPr lang="en-US" dirty="0" smtClean="0"/>
              <a:t>(1-2 slides)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four or more animals &amp; specific adaptations they have in order to live in your biome.</a:t>
            </a:r>
          </a:p>
          <a:p>
            <a:r>
              <a:rPr lang="en-US" dirty="0" smtClean="0"/>
              <a:t>For example, some desert animals are only active at night when it’s cool in order to </a:t>
            </a:r>
            <a:r>
              <a:rPr lang="en-US" smtClean="0"/>
              <a:t>conserve energy.</a:t>
            </a:r>
            <a:endParaRPr lang="en-US" dirty="0" smtClean="0"/>
          </a:p>
          <a:p>
            <a:r>
              <a:rPr lang="en-US" dirty="0" smtClean="0"/>
              <a:t>Pictures of your animals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5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49215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Species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 two specific examples of species interactions in your biome</a:t>
            </a:r>
          </a:p>
          <a:p>
            <a:r>
              <a:rPr lang="en-US" dirty="0" smtClean="0"/>
              <a:t>DESCRIBE the relationship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Predation</a:t>
            </a:r>
          </a:p>
          <a:p>
            <a:pPr lvl="1"/>
            <a:r>
              <a:rPr lang="en-US" dirty="0" smtClean="0"/>
              <a:t>Parasitism</a:t>
            </a:r>
          </a:p>
          <a:p>
            <a:pPr lvl="1"/>
            <a:r>
              <a:rPr lang="en-US" dirty="0" smtClean="0"/>
              <a:t>Competition</a:t>
            </a:r>
          </a:p>
          <a:p>
            <a:pPr lvl="1"/>
            <a:r>
              <a:rPr lang="en-US" dirty="0" smtClean="0"/>
              <a:t>Mutualism</a:t>
            </a:r>
          </a:p>
          <a:p>
            <a:pPr lvl="1"/>
            <a:r>
              <a:rPr lang="en-US" dirty="0" smtClean="0"/>
              <a:t>Commensalism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6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77918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Recreational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someone were visiting your biome, what are three </a:t>
            </a:r>
            <a:r>
              <a:rPr lang="en-US" b="1" u="sng" dirty="0" smtClean="0"/>
              <a:t>activities</a:t>
            </a:r>
            <a:r>
              <a:rPr lang="en-US" dirty="0" smtClean="0"/>
              <a:t> they could do that are unique to that area?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7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70042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someone were visiting your biome, what are two interesting things they should go see.</a:t>
            </a:r>
          </a:p>
          <a:p>
            <a:r>
              <a:rPr lang="en-US" dirty="0" smtClean="0"/>
              <a:t>DESCRIBE each attraction</a:t>
            </a:r>
          </a:p>
          <a:p>
            <a:pPr lvl="1"/>
            <a:r>
              <a:rPr lang="en-US" dirty="0" smtClean="0"/>
              <a:t>Ex: If you’re visiting the deserts of Egypt, you have to see the Great Pyramids.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8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75439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Nearby Biomes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two nearby biomes that border your biome?</a:t>
            </a:r>
          </a:p>
          <a:p>
            <a:r>
              <a:rPr lang="en-US" dirty="0" smtClean="0"/>
              <a:t>A picture of a map might be helpful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9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37610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535</Words>
  <Application>Microsoft Macintosh PowerPoint</Application>
  <PresentationFormat>On-screen Show (4:3)</PresentationFormat>
  <Paragraphs>83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Biome Name</vt:lpstr>
      <vt:lpstr>Biome’s Location</vt:lpstr>
      <vt:lpstr>Abiotic Factors</vt:lpstr>
      <vt:lpstr>Native Plants &amp; Adaptations (1-2 slides)</vt:lpstr>
      <vt:lpstr>Native animals &amp; adaptations (1-2 slides)</vt:lpstr>
      <vt:lpstr>Species Interaction</vt:lpstr>
      <vt:lpstr>Recreational Activities</vt:lpstr>
      <vt:lpstr>Points of Interest</vt:lpstr>
      <vt:lpstr>Nearby Biomes</vt:lpstr>
      <vt:lpstr>Average Temperature/Precipitation</vt:lpstr>
      <vt:lpstr>Suggested supplies</vt:lpstr>
      <vt:lpstr>Threats to the biome</vt:lpstr>
      <vt:lpstr>Endangered Species</vt:lpstr>
      <vt:lpstr>Climate Change</vt:lpstr>
      <vt:lpstr>Global Importance of Biome</vt:lpstr>
      <vt:lpstr>Works Cited</vt:lpstr>
      <vt:lpstr>Tips </vt:lpstr>
    </vt:vector>
  </TitlesOfParts>
  <Company>Plano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 Name</dc:title>
  <dc:creator>Kristin Behrens</dc:creator>
  <cp:lastModifiedBy>Jenna Steffen</cp:lastModifiedBy>
  <cp:revision>6</cp:revision>
  <cp:lastPrinted>2015-02-03T14:33:37Z</cp:lastPrinted>
  <dcterms:created xsi:type="dcterms:W3CDTF">2015-02-03T13:58:15Z</dcterms:created>
  <dcterms:modified xsi:type="dcterms:W3CDTF">2015-02-03T18:47:10Z</dcterms:modified>
</cp:coreProperties>
</file>